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e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eu" altLang="ko-KR" b="1">
                <a:solidFill>
                  <a:schemeClr val="tx1">
                    <a:lumMod val="50000"/>
                    <a:lumOff val="50000"/>
                  </a:schemeClr>
                </a:solidFill>
              </a:rPr>
              <a:t>16. zenbakia</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The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Hitza</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de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Jainkoa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eu" altLang="ko-KR" sz="4000"/>
              <a:t>Jainkoak Moises deitu zuen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u" altLang="ko-KR" sz="3200">
                <a:solidFill>
                  <a:schemeClr val="tx1">
                    <a:lumMod val="65000"/>
                    <a:lumOff val="35000"/>
                  </a:schemeClr>
                </a:solidFill>
              </a:rPr>
              <a:t>Moisesek Jainkoaren ahotsa entzun zuenean, zer ikusi zuen?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mahats-mahats ederra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hodeiak eta trumoiak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zuhaixka erretzen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itsaso banatua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eu" altLang="en-US" sz="2800">
                <a:solidFill>
                  <a:srgbClr val="FF0000"/>
                </a:solidFill>
              </a:rPr>
              <a:t>③ </a:t>
            </a:r>
            <a:r xmlns:a="http://schemas.openxmlformats.org/drawingml/2006/main">
              <a:rPr lang="eu" altLang="ko-KR" sz="2800">
                <a:solidFill>
                  <a:srgbClr val="FF0000"/>
                </a:solidFill>
              </a:rPr>
              <a:t>zuhaixka erretzen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Gedeon eta bere 300 gizon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Gaurkoa</a:t>
            </a:r>
            <a:r xmlns:a="http://schemas.openxmlformats.org/drawingml/2006/main">
              <a:rPr lang="eu" altLang="en-US" sz="4000">
                <a:solidFill>
                  <a:srgbClr val="FF0000"/>
                </a:solidFill>
              </a:rPr>
              <a:t> </a:t>
            </a:r>
            <a:r xmlns:a="http://schemas.openxmlformats.org/drawingml/2006/main">
              <a:rPr lang="eu" altLang="ko-KR" sz="4000">
                <a:solidFill>
                  <a:srgbClr val="FF0000"/>
                </a:solidFill>
              </a:rPr>
              <a:t>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t>Gedeoni Jaunaren aingerua agertu zitzaionean, esan zion: «Jauna zurekin dago, gudari ahaltsua».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Epaileak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600">
                <a:solidFill>
                  <a:schemeClr val="tx1">
                    <a:lumMod val="65000"/>
                    <a:lumOff val="35000"/>
                  </a:schemeClr>
                </a:solidFill>
              </a:rPr>
              <a:t>Jaunaren aingerua agertu zitzaion Gedeoni eta esan zion: «Jainkoa zurekin dago, gudari indartsua». Jainkoak bermea eman zion ihintzaren eta larruaren bidez.</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deitzen zuela ziur izan zuenean, israeldarrek gurtzen zuten Baal eta haren aldarea hautsi zituen.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esan zion Gedeoni madiandarrak garaitzeko gudariak aukeratzeko. Jainkoaren aginduaren arabera, 300 gizon bakarrik aukeratu ziren.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plan zoragarri bat eman zion haiek erasotzeko. Jainkoak tronpetak eta ontzi hutsak edukitzea utzi zien barruan zuziekin.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Gauean, Gedeonek eta bere 300 gizonek Jainkoak eman zien plana burutu zuten. Madiandarren aurkako gerra irabazi zuten.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Gedeonek eta bere 300 gizonek madianitar askoren aurkako gerra irabazi zuten Jainkoaren agindua betez soilik.</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Nire bizitzan irabazteko sekretua Jainkoari obeditzea da.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 Ahalguztiduna da, 300 gizonekin bakarrik etsaiaren indar ugari garaitu ditzakeena.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Zein ez zen erabili Gedeonek eta bere 300 gizonek etsaia garaitzeko?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poteak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ezpatak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zuziak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tronpetak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② </a:t>
            </a:r>
            <a:r xmlns:a="http://schemas.openxmlformats.org/drawingml/2006/main">
              <a:rPr lang="eu" altLang="ko-KR" sz="2800">
                <a:solidFill>
                  <a:srgbClr val="FF0000"/>
                </a:solidFill>
              </a:rPr>
              <a:t>ezpatak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Jaunak ikustera joan zela ikusi zuenean, Jainkoak deitu zion</a:t>
            </a:r>
          </a:p>
          <a:p>
            <a:r xmlns:a="http://schemas.openxmlformats.org/drawingml/2006/main">
              <a:rPr lang="eu" altLang="ko-KR" sz="3600">
                <a:solidFill>
                  <a:schemeClr val="tx1">
                    <a:lumMod val="65000"/>
                    <a:lumOff val="35000"/>
                  </a:schemeClr>
                </a:solidFill>
              </a:rPr>
              <a:t>sastraka barrutik,</a:t>
            </a:r>
          </a:p>
          <a:p>
            <a:r xmlns:a="http://schemas.openxmlformats.org/drawingml/2006/main">
              <a:rPr lang="eu" altLang="ko-KR" sz="3600">
                <a:solidFill>
                  <a:schemeClr val="tx1">
                    <a:lumMod val="65000"/>
                    <a:lumOff val="35000"/>
                  </a:schemeClr>
                </a:solidFill>
              </a:rPr>
              <a:t>"Moises! Moises!" Eta Moisesek esan zuen: "Hemen nago".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Gaurkoa</a:t>
            </a:r>
            <a:r xmlns:a="http://schemas.openxmlformats.org/drawingml/2006/main">
              <a:rPr lang="eu" altLang="en-US" sz="4000">
                <a:solidFill>
                  <a:srgbClr val="FF0000"/>
                </a:solidFill>
              </a:rPr>
              <a:t> </a:t>
            </a:r>
            <a:r xmlns:a="http://schemas.openxmlformats.org/drawingml/2006/main">
              <a:rPr lang="eu" altLang="ko-KR" sz="4000">
                <a:solidFill>
                  <a:srgbClr val="FF0000"/>
                </a:solidFill>
              </a:rPr>
              <a:t>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t>Gedeoni Jaunaren aingerua agertu zitzaionean, esan zion: «Jauna zurekin dago, gudari ahaltsua».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Epaileak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eu" altLang="ko-KR" b="1">
                <a:solidFill>
                  <a:schemeClr val="tx1">
                    <a:lumMod val="50000"/>
                    <a:lumOff val="50000"/>
                  </a:schemeClr>
                </a:solidFill>
              </a:rPr>
              <a:t>26.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eu" altLang="ko-KR" sz="4000"/>
              <a:t>Sanson, gerlari indartsua.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Emakumeak mutiko bat erditu zuen eta Sanson izena jarri zion. Handi egin zen eta Jaunak bedeinkatu zuen,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Epaileak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eu" altLang="ko-KR" sz="2500">
                <a:solidFill>
                  <a:schemeClr val="tx1">
                    <a:lumMod val="65000"/>
                    <a:lumOff val="35000"/>
                  </a:schemeClr>
                </a:solidFill>
              </a:rPr>
              <a:t>Sanson izeneko buruzagi bat zegoen israeldarren buruzagien artean. Jaiotzetik Jainkoarengandik bereizi beharreko gizona zen.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eu" altLang="ko-KR" sz="2400">
                <a:solidFill>
                  <a:schemeClr val="tx1">
                    <a:lumMod val="65000"/>
                    <a:lumOff val="35000"/>
                  </a:schemeClr>
                </a:solidFill>
              </a:rPr>
              <a:t>Sanson oso gudari indartsua zen. Sansoni, filistearrek eta haiek zapaltzen zituzten beste herrialdeek ezin izan zituzten israeldarrak zapaldu</a:t>
            </a:r>
            <a:r xmlns:a="http://schemas.openxmlformats.org/drawingml/2006/main">
              <a:rPr lang="eu" altLang="en-US" sz="2400">
                <a:solidFill>
                  <a:schemeClr val="tx1">
                    <a:lumMod val="65000"/>
                    <a:lumOff val="35000"/>
                  </a:schemeClr>
                </a:solidFill>
              </a:rPr>
              <a:t> </a:t>
            </a:r>
            <a:r xmlns:a="http://schemas.openxmlformats.org/drawingml/2006/main">
              <a:rPr lang="eu" altLang="ko-KR" sz="2400">
                <a:solidFill>
                  <a:schemeClr val="tx1">
                    <a:lumMod val="65000"/>
                    <a:lumOff val="35000"/>
                  </a:schemeClr>
                </a:solidFill>
              </a:rPr>
              <a:t>gehiago.</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eu" altLang="ko-KR" sz="2400">
                <a:solidFill>
                  <a:schemeClr val="tx1">
                    <a:lumMod val="65000"/>
                    <a:lumOff val="35000"/>
                  </a:schemeClr>
                </a:solidFill>
              </a:rPr>
              <a:t>Iletik zetorkion indarra. Baina, ilea moztuta zegoen engainatuta. Beraz, boterea galdu zuen.</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u" altLang="ko-KR" sz="2500">
                <a:solidFill>
                  <a:schemeClr val="tx1">
                    <a:lumMod val="65000"/>
                    <a:lumOff val="35000"/>
                  </a:schemeClr>
                </a:solidFill>
              </a:rPr>
              <a:t>Sanson harrapatu eta barre egin zuen etsaiak. Harrokeriagatik engainatu izana damutu zen.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u" altLang="ko-KR" sz="2500">
                <a:solidFill>
                  <a:schemeClr val="tx1">
                    <a:lumMod val="65000"/>
                    <a:lumOff val="35000"/>
                  </a:schemeClr>
                </a:solidFill>
              </a:rPr>
              <a:t>Sansonek Jainkoari otoitz egin zion berriro indar zezan. Jainkoak bere otoitzari erantzun zion eta azkenean boterea eman zion.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eu" altLang="ko-KR" sz="3200">
                <a:solidFill>
                  <a:schemeClr val="tx1">
                    <a:lumMod val="65000"/>
                    <a:lumOff val="35000"/>
                  </a:schemeClr>
                </a:solidFill>
              </a:rPr>
              <a:t>Sanson Jainkoaren grazia eta dei berezi bat eman zioten gizona zen.</a:t>
            </a:r>
            <a:r xmlns:a="http://schemas.openxmlformats.org/drawingml/2006/main">
              <a:rPr lang="e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Baina, bere harrokeriagatik,</a:t>
            </a:r>
          </a:p>
          <a:p>
            <a:pPr xmlns:a="http://schemas.openxmlformats.org/drawingml/2006/main" algn="ctr"/>
            <a:r xmlns:a="http://schemas.openxmlformats.org/drawingml/2006/main">
              <a:rPr lang="eu" altLang="ko-KR" sz="3200">
                <a:solidFill>
                  <a:schemeClr val="tx1">
                    <a:lumMod val="65000"/>
                    <a:lumOff val="35000"/>
                  </a:schemeClr>
                </a:solidFill>
              </a:rPr>
              <a:t>denak galdu zituen.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Jainkoaren grazia eta misioa jaso dugun Jainkoaren seme-alaba maiteak ere gara.</a:t>
            </a:r>
            <a:r xmlns:a="http://schemas.openxmlformats.org/drawingml/2006/main">
              <a:rPr lang="e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Horregatik, Jainkoaren Hitzaren aurrean apaldu egin behar dugu.</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Jainkoak entzuten eta erantzuten ditu gure otoitz serio eta egiazkoak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Ez.</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17</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The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Hitza</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de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Jainkoa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Hamar Hondamendiak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Nondik atera zen Sansonen boterea?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ilea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besoa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hanka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begia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eu" altLang="en-US" sz="2800">
                <a:solidFill>
                  <a:srgbClr val="FF0000"/>
                </a:solidFill>
              </a:rPr>
              <a:t>① </a:t>
            </a:r>
            <a:r xmlns:a="http://schemas.openxmlformats.org/drawingml/2006/main">
              <a:rPr lang="eu" altLang="ko-KR" sz="2800">
                <a:solidFill>
                  <a:srgbClr val="FF0000"/>
                </a:solidFill>
              </a:rPr>
              <a:t>ilea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Emakumeak mutiko bat erditu zuen eta Sanson izena jarri zion. Handi egin zen eta Jaunak bedeinkatu zuen,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Epaileak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t>Ruth, izaera nobleko emakumea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Zure herria izango da nire herria eta zure Jainkoa nire Jainkoa.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Ruth</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Emakume judua, Noemi bi seme izan zituen jentilak ezkondu zirenak. Baina, bere bi semeak hil ziren. Beraz, bere bi alaba alargunekin geratu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Noemik Judako bere etxera itzultzea erabaki zuen. Etxera itzultzeko esan zien bere bi alabei. Baina, bere bigarren alaba ez zen bere jaioterrira itzuli, baina bere amaginarrebaren atzetik joan zen Judara bizitzera.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Ruthek sobratutako alea jaso behar izan zuen Noemirekin bizitzeko, ez baitzuen senarrik etxe bat kudeatzeko.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Booz-en soro batean soberako alea jaso zuen. Boaz emakume noblea zela pentsatu zuen eta Ruthekin ezkondu 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400">
                <a:solidFill>
                  <a:schemeClr val="tx1">
                    <a:lumMod val="65000"/>
                    <a:lumOff val="35000"/>
                  </a:schemeClr>
                </a:solidFill>
              </a:rPr>
              <a:t>Boozek Ruth eta Noemi familia bezala hartu zituen eta zoriontsu bizi zen. Etorkizunean, David erregea eta Jesus Booz eta Ruten leinutik etorri ziren.</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Ruth jentila zen. Emakume ona eta zintzoa zen eta bere amaginarreba ondo zerbitzatzen zuen.</a:t>
            </a:r>
          </a:p>
          <a:p>
            <a:pPr xmlns:a="http://schemas.openxmlformats.org/drawingml/2006/main" algn="ctr"/>
            <a:r xmlns:a="http://schemas.openxmlformats.org/drawingml/2006/main">
              <a:rPr lang="eu" altLang="ko-KR" sz="3600">
                <a:solidFill>
                  <a:schemeClr val="tx1">
                    <a:lumMod val="65000"/>
                    <a:lumOff val="35000"/>
                  </a:schemeClr>
                </a:solidFill>
              </a:rPr>
              <a:t>Beraz, bedeinkatua izan zen.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Bizilagunei ere lagundu behar diegu</a:t>
            </a:r>
          </a:p>
          <a:p>
            <a:pPr xmlns:a="http://schemas.openxmlformats.org/drawingml/2006/main" algn="ctr"/>
            <a:r xmlns:a="http://schemas.openxmlformats.org/drawingml/2006/main">
              <a:rPr lang="eu" altLang="ko-KR" sz="3600">
                <a:solidFill>
                  <a:schemeClr val="tx1">
                    <a:lumMod val="65000"/>
                    <a:lumOff val="35000"/>
                  </a:schemeClr>
                </a:solidFill>
              </a:rPr>
              <a:t>eta gurtu Jainkoa</a:t>
            </a:r>
          </a:p>
          <a:p>
            <a:pPr xmlns:a="http://schemas.openxmlformats.org/drawingml/2006/main" algn="ctr"/>
            <a:r xmlns:a="http://schemas.openxmlformats.org/drawingml/2006/main">
              <a:rPr lang="eu" altLang="ko-KR" sz="3600">
                <a:solidFill>
                  <a:schemeClr val="tx1">
                    <a:lumMod val="65000"/>
                    <a:lumOff val="35000"/>
                  </a:schemeClr>
                </a:solidFill>
              </a:rPr>
              <a:t>bihotz on eta zintzoz.</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u" altLang="ko-KR" sz="3600">
                <a:solidFill>
                  <a:schemeClr val="tx1">
                    <a:lumMod val="65000"/>
                    <a:lumOff val="35000"/>
                  </a:schemeClr>
                </a:solidFill>
              </a:rPr>
              <a:t>Eta egiptoarrek jakingo dute ni naizela Jauna, Egiptoren kontra eskua luzatu eta israeldarrak handik ateratzean.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ez dio kanpoko itxurari begiratzen, bihotzari baizik.</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Zergatik itzuli zen Noemi Moabetik Judara?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gaixotu zelako..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senarra hil zelako..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bere bi semeak hil zirelako..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bere familia ezagutu nahi zuelako..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③ </a:t>
            </a:r>
            <a:r xmlns:a="http://schemas.openxmlformats.org/drawingml/2006/main">
              <a:rPr lang="eu" altLang="ko-KR" sz="2800">
                <a:solidFill>
                  <a:srgbClr val="FF0000"/>
                </a:solidFill>
              </a:rPr>
              <a:t>bere bi semeak hil zirelako..</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Zure herria izango da nire herria eta zure Jainkoa nire Jainkoa.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Ruth</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28.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Hannahren otoitza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Eta Samuel mutikoa hazten joan zen, Jaunaren eta gizonen artean, eta gora egin zuen.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Hannah-k ez zuen semerik. Beraz, hain triste zegoen Jainkoari otoitz egin zion. "Oi, Aita Jainkoa, seme bat ematen badidazu, zuregatik emango dizut bere bizitzako egun guztietan".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bere otoitzak gogoratu eta Samuel izeneko seme bat eman zion Hannari.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Hanak bere semeari eman zion Jainkoa gurtzeko tenpluan otoitz egiten zuen bitartean.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Samuel tenpluan bizi zen Jainkoa gurtzen. Grazia asko jaso zituen gizonengandik eta Jainkotik.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400">
                <a:solidFill>
                  <a:schemeClr val="tx1">
                    <a:lumMod val="65000"/>
                    <a:lumOff val="35000"/>
                  </a:schemeClr>
                </a:solidFill>
              </a:rPr>
              <a:t>Samuel txikia ondo hazi zen mutiko izatera. Gero, Jainkoaren ahotsa entzuten zuen profeta bihurtu zen.</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Moisesek Jainkoaren agindua esan zion faraoi egiptoar erregeari. «Hau dio Jaunak: Utzi nire herria joan, ni gur dezadan».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solidFill>
                  <a:schemeClr val="tx1">
                    <a:lumMod val="65000"/>
                    <a:lumOff val="35000"/>
                  </a:schemeClr>
                </a:solidFill>
              </a:rPr>
              <a:t>Jainkoak Hannah-en otoitz guztia entzun zuen, bera gogoratu eta guztiz erantzun zuen.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Jainkoa gure otoitz guztia entzuten ari da.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Horregatik, otoitz egin behar dugu</a:t>
            </a:r>
          </a:p>
          <a:p>
            <a:pPr xmlns:a="http://schemas.openxmlformats.org/drawingml/2006/main" algn="ctr"/>
            <a:r xmlns:a="http://schemas.openxmlformats.org/drawingml/2006/main">
              <a:rPr lang="eu" altLang="ko-KR" sz="3200">
                <a:solidFill>
                  <a:schemeClr val="tx1">
                    <a:lumMod val="65000"/>
                    <a:lumOff val="35000"/>
                  </a:schemeClr>
                </a:solidFill>
              </a:rPr>
              <a:t>serio eta zintzotasunez.</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entzun zuen gure otoitza eta zintzo erantzun zuen.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Gaurkoa</a:t>
            </a:r>
            <a:r xmlns:a="http://schemas.openxmlformats.org/drawingml/2006/main">
              <a:rPr lang="eu" altLang="en-US" sz="4000">
                <a:solidFill>
                  <a:srgbClr val="FF0000"/>
                </a:solidFill>
              </a:rPr>
              <a:t> </a:t>
            </a:r>
            <a:r xmlns:a="http://schemas.openxmlformats.org/drawingml/2006/main">
              <a:rPr lang="eu" altLang="ko-KR" sz="4000">
                <a:solidFill>
                  <a:srgbClr val="FF0000"/>
                </a:solidFill>
              </a:rPr>
              <a:t>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Zergatik zegoen hain triste Hannah?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tripako minagatik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dirurik ez dagoelako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semea ez delako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itsusia zelako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③ </a:t>
            </a:r>
            <a:r xmlns:a="http://schemas.openxmlformats.org/drawingml/2006/main">
              <a:rPr lang="eu" altLang="ko-KR" sz="2800">
                <a:solidFill>
                  <a:srgbClr val="FF0000"/>
                </a:solidFill>
              </a:rPr>
              <a:t>semea ez delako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Eta Samuel mutikoa hazten joan zen, Jaunaren eta gizonen artean, eta gora egin zuen.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Ez.</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29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Saul erregea, Israelgo lehen erregea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Jaunak erantzun zion: «Entzun iezaiezu eta eman errege bat». Orduan, Samuelek esan zien israeldarrei: «Itzuli bakoitza bere herrira».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"Errege bat behar dugu!" Israelek errege bat emateko eskatu zion Samueli.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«Errege bat emango diet eskatu zuten bezala» erantzun zion Jainkoak Samueli.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Saul bidali zion Samueli. Jainkoak utzi zion Samueli bere buruan olioa isurtzeko Israelgo errege izateko.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"Hau da gure buruzagia, Saul". Samuelek jakinarazi zien israeldarrei Jainkoak Saul izendatu zuela Israelgo buruzagi.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“Inola ere ez! Nor da Jainkoa? Jainko bat naiz» Faraoiak gogor uko egin zion.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400">
                <a:solidFill>
                  <a:schemeClr val="tx1">
                    <a:lumMod val="65000"/>
                    <a:lumOff val="35000"/>
                  </a:schemeClr>
                </a:solidFill>
              </a:rPr>
              <a:t>Hasieran, Saulek ongi gidatu zituen israeldarrak Jainkoaren borondatea leialtasunez betez. Hala ere, bere harrokeriagatik eta harrokeriagatik Jainkoaren nahia saldu zuen errege gaizto bihurtu zen.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Hasieran Saul apala zen.</a:t>
            </a:r>
          </a:p>
          <a:p>
            <a:pPr xmlns:a="http://schemas.openxmlformats.org/drawingml/2006/main" algn="ctr"/>
            <a:r xmlns:a="http://schemas.openxmlformats.org/drawingml/2006/main">
              <a:rPr lang="eu" altLang="ko-KR" sz="3600">
                <a:solidFill>
                  <a:schemeClr val="tx1">
                    <a:lumMod val="65000"/>
                    <a:lumOff val="35000"/>
                  </a:schemeClr>
                </a:solidFill>
              </a:rPr>
              <a:t>Hala ere, errege bihurtu ondoren,</a:t>
            </a:r>
          </a:p>
          <a:p>
            <a:pPr xmlns:a="http://schemas.openxmlformats.org/drawingml/2006/main" algn="ctr"/>
            <a:r xmlns:a="http://schemas.openxmlformats.org/drawingml/2006/main">
              <a:rPr lang="eu" altLang="ko-KR" sz="3600">
                <a:solidFill>
                  <a:schemeClr val="tx1">
                    <a:lumMod val="65000"/>
                    <a:lumOff val="35000"/>
                  </a:schemeClr>
                </a:solidFill>
              </a:rPr>
              <a:t>ez zuen gehiago Jainkoaren nahia bete.</a:t>
            </a:r>
          </a:p>
          <a:p>
            <a:pPr xmlns:a="http://schemas.openxmlformats.org/drawingml/2006/main" algn="ctr"/>
            <a:r xmlns:a="http://schemas.openxmlformats.org/drawingml/2006/main">
              <a:rPr lang="eu" altLang="ko-KR" sz="3600">
                <a:solidFill>
                  <a:schemeClr val="tx1">
                    <a:lumMod val="65000"/>
                    <a:lumOff val="35000"/>
                  </a:schemeClr>
                </a:solidFill>
              </a:rPr>
              <a:t>Harrokeria eta gutizia bihurtu zen.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Umila izan behar duzu etengabe zure Aita Jainkoak altxatzen zaituenean.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maite ditu apala,</a:t>
            </a:r>
          </a:p>
          <a:p>
            <a:r xmlns:a="http://schemas.openxmlformats.org/drawingml/2006/main">
              <a:rPr lang="eu" altLang="ko-KR" sz="3600">
                <a:solidFill>
                  <a:schemeClr val="tx1">
                    <a:lumMod val="65000"/>
                    <a:lumOff val="35000"/>
                  </a:schemeClr>
                </a:solidFill>
              </a:rPr>
              <a:t>baina harroak baztertzen ditu.</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eskatu zioten israeldarrek Samueli?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janaria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erregea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Jainkoaren Hitza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etxea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② </a:t>
            </a:r>
            <a:r xmlns:a="http://schemas.openxmlformats.org/drawingml/2006/main">
              <a:rPr lang="eu" altLang="ko-KR" sz="2800">
                <a:solidFill>
                  <a:srgbClr val="FF0000"/>
                </a:solidFill>
              </a:rPr>
              <a:t>erregea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Jaunak erantzun zion: «Entzun iezaiezu eta eman errege bat». Orduan, Samuelek esan zien israeldarrei: «Itzuli bakoitza bere herrira».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Ez.</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30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t>Young Boy, David Goliath hil zuena</a:t>
            </a:r>
            <a:r xmlns:a="http://schemas.openxmlformats.org/drawingml/2006/main">
              <a:rPr lang="eu"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Davidek esan zion filistearrari: «Ezpataz, lantzaz eta xabalinaz zatoz nire aurka, baina ni zure aurka natorkizue zuek desafiatu duzun Israelgo gudarosteen Jainko ahalguztidunaren izenean.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500">
                <a:solidFill>
                  <a:schemeClr val="tx1">
                    <a:lumMod val="65000"/>
                    <a:lumOff val="35000"/>
                  </a:schemeClr>
                </a:solidFill>
              </a:rPr>
              <a:t>Filistindarren kanpamentuan Goliath izeneko soldadu erraldoi bat zegoen. Jainkoaren izena iraindu zuen borroka bat hastearekin.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400">
                <a:solidFill>
                  <a:schemeClr val="tx1">
                    <a:lumMod val="65000"/>
                    <a:lumOff val="35000"/>
                  </a:schemeClr>
                </a:solidFill>
              </a:rPr>
              <a:t>Inor ez zen ausartu haren aurka borrokatzera izutu zuelako.</a:t>
            </a:r>
          </a:p>
          <a:p>
            <a:r xmlns:a="http://schemas.openxmlformats.org/drawingml/2006/main">
              <a:rPr lang="eu" altLang="ko-KR" sz="2400">
                <a:solidFill>
                  <a:schemeClr val="tx1">
                    <a:lumMod val="65000"/>
                    <a:lumOff val="35000"/>
                  </a:schemeClr>
                </a:solidFill>
              </a:rPr>
              <a:t>Aldi hartan, mutiko gazteak, Davidek esan zion Sauli erregeari: «Joan eta borrokatzera joango naiz».</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 nirekin baldin badago garaitu dezaket».</a:t>
            </a:r>
          </a:p>
          <a:p>
            <a:r xmlns:a="http://schemas.openxmlformats.org/drawingml/2006/main">
              <a:rPr lang="eu" altLang="ko-KR" sz="2800">
                <a:solidFill>
                  <a:schemeClr val="tx1">
                    <a:lumMod val="65000"/>
                    <a:lumOff val="35000"/>
                  </a:schemeClr>
                </a:solidFill>
              </a:rPr>
              <a:t>David Goliatera hurbildu zen bost harri leunekin.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Moisesek Jainkoari otoitz egin zion. "Jauna, mesedez, esan iezadazu hemendik aurrera zer egingo duzun".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500">
                <a:solidFill>
                  <a:schemeClr val="tx1">
                    <a:lumMod val="65000"/>
                    <a:lumOff val="35000"/>
                  </a:schemeClr>
                </a:solidFill>
              </a:rPr>
              <a:t>Esan zion Davidek ezpataz eta lantzaz bere kontra etorri zitzaion Goliatari. "Zure aurka borrokatzen dut Jainko Jaunaren izenean!"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600">
                <a:solidFill>
                  <a:schemeClr val="tx1">
                    <a:lumMod val="65000"/>
                    <a:lumOff val="35000"/>
                  </a:schemeClr>
                </a:solidFill>
              </a:rPr>
              <a:t>Davidek harri bat bota zuen eta Goliath kolpatu zuen bekokian.</a:t>
            </a:r>
          </a:p>
          <a:p>
            <a:r xmlns:a="http://schemas.openxmlformats.org/drawingml/2006/main">
              <a:rPr lang="eu" altLang="ko-KR" sz="2600">
                <a:solidFill>
                  <a:schemeClr val="tx1">
                    <a:lumMod val="65000"/>
                    <a:lumOff val="35000"/>
                  </a:schemeClr>
                </a:solidFill>
              </a:rPr>
              <a:t>Davidek garaipena lortu zuen borroka honetan Jainkoaren laguntzaz.</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solidFill>
                  <a:schemeClr val="tx1">
                    <a:lumMod val="65000"/>
                    <a:lumOff val="35000"/>
                  </a:schemeClr>
                </a:solidFill>
              </a:rPr>
              <a:t>Israelgo soldaduak beldur ziren</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Goliath erraldoiarena. Haren beldur ziren.</a:t>
            </a:r>
          </a:p>
          <a:p>
            <a:pPr xmlns:a="http://schemas.openxmlformats.org/drawingml/2006/main" algn="ctr"/>
            <a:r xmlns:a="http://schemas.openxmlformats.org/drawingml/2006/main">
              <a:rPr lang="eu" altLang="ko-KR" sz="3200">
                <a:solidFill>
                  <a:schemeClr val="tx1">
                    <a:lumMod val="65000"/>
                    <a:lumOff val="35000"/>
                  </a:schemeClr>
                </a:solidFill>
              </a:rPr>
              <a:t>Hala ere, Davidek, Jainkoaren babesean sinesten zuenak, ausart borrokatu zuen haren aurka eta garaitu zuen.</a:t>
            </a:r>
          </a:p>
          <a:p>
            <a:pPr xmlns:a="http://schemas.openxmlformats.org/drawingml/2006/main" algn="ctr"/>
            <a:r xmlns:a="http://schemas.openxmlformats.org/drawingml/2006/main">
              <a:rPr lang="eu" altLang="ko-KR" sz="3200">
                <a:solidFill>
                  <a:schemeClr val="tx1">
                    <a:lumMod val="65000"/>
                    <a:lumOff val="35000"/>
                  </a:schemeClr>
                </a:solidFill>
              </a:rPr>
              <a:t>Sinetsi beharko genuke Jainkoak beti babesten gaituela. Jainkoak edozein egoeratan babestuko gaituen sinesmenaren bidez ausardia izan dezakegu.</a:t>
            </a:r>
          </a:p>
          <a:p>
            <a:pPr xmlns:a="http://schemas.openxmlformats.org/drawingml/2006/main" algn="ctr"/>
            <a:r xmlns:a="http://schemas.openxmlformats.org/drawingml/2006/main">
              <a:rPr lang="eu" altLang="ko-KR" sz="3200">
                <a:solidFill>
                  <a:schemeClr val="tx1">
                    <a:lumMod val="65000"/>
                    <a:lumOff val="35000"/>
                  </a:schemeClr>
                </a:solidFill>
              </a:rPr>
              <a:t>Jainkoaren sinesmenetik datorren ausardiak edozein beldur gaindi dezake.</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garaipena ematen die Haren alde borrokatzen dutenei.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izan zen Davidek Goliateri bota zion?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ezpata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lantza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harria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ezkutua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③ </a:t>
            </a:r>
            <a:r xmlns:a="http://schemas.openxmlformats.org/drawingml/2006/main">
              <a:rPr lang="eu" altLang="ko-KR" sz="2800">
                <a:solidFill>
                  <a:srgbClr val="FF0000"/>
                </a:solidFill>
              </a:rPr>
              <a:t>harria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Davidek esan zion filistearrari: «Ezpataz, lantzaz eta xabalinaz zatoz nire aurka, baina ni zure aurka natorkizue zuek desafiatu duzun Israelgo gudarosteen Jainko ahalguztidunaren izenean.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1 Samuel</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700">
                <a:solidFill>
                  <a:schemeClr val="tx1">
                    <a:lumMod val="65000"/>
                    <a:lumOff val="35000"/>
                  </a:schemeClr>
                </a:solidFill>
              </a:rPr>
              <a:t>Jainkoak hamar hondamendi utzi zituen Egiptoko lurralde osoan. Egiptoko herriak eta faraoiak benetako Jainkoa nor den ezagutu dute.</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 atera oraintxe Egiptotik zure israeldar guztiekin». Faraoiak ez zuen beste erremediorik izan haiek joaten utzi.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Faraoiak uste zuen hura zela indartsuena Jainkoari jaramonik egin gabe.</a:t>
            </a:r>
            <a:r xmlns:a="http://schemas.openxmlformats.org/drawingml/2006/main">
              <a:rPr lang="e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Beraz, hondamendi handien pean egon behar izan zuen.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Jainkoa Ahalguztiduna dela aitortu behar dugu, ez gu.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Jaunak ikustera joan zela ikusi zuenean, Jainkoak deitu zion</a:t>
            </a:r>
          </a:p>
          <a:p>
            <a:r xmlns:a="http://schemas.openxmlformats.org/drawingml/2006/main">
              <a:rPr lang="eu" altLang="ko-KR" sz="3600">
                <a:solidFill>
                  <a:schemeClr val="tx1">
                    <a:lumMod val="65000"/>
                    <a:lumOff val="35000"/>
                  </a:schemeClr>
                </a:solidFill>
              </a:rPr>
              <a:t>sastraka barrutik,</a:t>
            </a:r>
          </a:p>
          <a:p>
            <a:r xmlns:a="http://schemas.openxmlformats.org/drawingml/2006/main">
              <a:rPr lang="eu" altLang="ko-KR" sz="3600">
                <a:solidFill>
                  <a:schemeClr val="tx1">
                    <a:lumMod val="65000"/>
                    <a:lumOff val="35000"/>
                  </a:schemeClr>
                </a:solidFill>
              </a:rPr>
              <a:t>"Moises! Moises!" Eta Moisesek esan zuen: "Hemen nago".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 idoloak edo beste jainko faltsuak dira.</a:t>
            </a:r>
          </a:p>
          <a:p>
            <a:r xmlns:a="http://schemas.openxmlformats.org/drawingml/2006/main">
              <a:rPr lang="eu" altLang="ko-KR" sz="3600">
                <a:solidFill>
                  <a:schemeClr val="tx1">
                    <a:lumMod val="65000"/>
                    <a:lumOff val="35000"/>
                  </a:schemeClr>
                </a:solidFill>
              </a:rPr>
              <a:t>Jainkoa bizirik dago eta bere botere indartsuarekin lanean.</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Zenbat hondamendi bota zituen Jainkoak Egipton?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bost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zazpi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hamabi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hamar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④ </a:t>
            </a:r>
            <a:r xmlns:a="http://schemas.openxmlformats.org/drawingml/2006/main">
              <a:rPr lang="eu" altLang="ko-KR" sz="2800">
                <a:solidFill>
                  <a:srgbClr val="FF0000"/>
                </a:solidFill>
              </a:rPr>
              <a:t>hamar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u" altLang="ko-KR" sz="3600">
                <a:solidFill>
                  <a:schemeClr val="tx1">
                    <a:lumMod val="65000"/>
                    <a:lumOff val="35000"/>
                  </a:schemeClr>
                </a:solidFill>
              </a:rPr>
              <a:t>Eta egiptoarrek jakingo dute ni naizela Jauna, Egiptoren kontra eskua luzatu eta israeldarrak handik ateratzean.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EZ. 18</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Hodeiaren zutabe bat</a:t>
            </a:r>
          </a:p>
          <a:p>
            <a:pPr xmlns:a="http://schemas.openxmlformats.org/drawingml/2006/main" algn="ctr"/>
            <a:r xmlns:a="http://schemas.openxmlformats.org/drawingml/2006/main">
              <a:rPr lang="eu" altLang="ko-KR" sz="4400"/>
              <a:t>eta Suzko zutabe bat</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Egunez, Jauna aitzinean zihoan hodei-zutabe batean beren bidean gidatzeko eta gauez suzko zutabe batean argia emateko, egunez zein gauez bidaiatu ahal izateko.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Israeldarrak 430 urtez bizi izan ziren Egipton. Egiptotik alde egin zuten 430 urteen amaieran agindutako lurrera -Kanaan- itzultzeagatik.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"Nola lor dezakegu bide egokia?", "Zer gertatzen da bidean jende txarrarekin topo egiten badugu?" Asko kezkatu ziren.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Garai hartan, Jainkoak gidatzen zituela frogak erakutsi zizkien. Hodeiaren zutabea zen.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Gauez, suzko zutabe bihurtu zen. Honela, Jainkoak gidatu zituen gau eta egun.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400">
                <a:solidFill>
                  <a:schemeClr val="tx1">
                    <a:lumMod val="65000"/>
                    <a:lumOff val="35000"/>
                  </a:schemeClr>
                </a:solidFill>
              </a:rPr>
              <a:t>"Ez dugu beldurrik, Jainkoa gurekin baita!" Israeldarrek eskerrak eman zizkion Jainkoari, hodeizko zutabearekin eta suzko zutabearekin gidatu zituelako.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Egun batean, Moisesek egiptoar bat israeldar bat jipoitzen ikusi zuenean, haserretu zen, bere herriaren alde egin eta egiptoarra hil zuen.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Gaurkoa</a:t>
            </a:r>
            <a:r xmlns:a="http://schemas.openxmlformats.org/drawingml/2006/main">
              <a:rPr lang="eu" altLang="en-US" sz="4000">
                <a:solidFill>
                  <a:srgbClr val="FF0000"/>
                </a:solidFill>
              </a:rPr>
              <a:t> </a:t>
            </a:r>
            <a:r xmlns:a="http://schemas.openxmlformats.org/drawingml/2006/main">
              <a:rPr lang="eu" altLang="ko-KR" sz="4000">
                <a:solidFill>
                  <a:srgbClr val="FF0000"/>
                </a:solidFill>
              </a:rPr>
              <a:t>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Israeldar asko basamortu arriskutsua zeharkatu zutenean, Jainkoak hodeizko zutabearekin eta suzko zutabearekin gidatu eta babestu zituela frogatu zien.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Orain, Jainkoa nirekin dago eta babesten nau. Eman diezaiogun eskerrak Jainkoari.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 gurekin dago beti.</a:t>
            </a:r>
          </a:p>
          <a:p>
            <a:r xmlns:a="http://schemas.openxmlformats.org/drawingml/2006/main">
              <a:rPr lang="eu" altLang="ko-KR" sz="3600">
                <a:solidFill>
                  <a:schemeClr val="tx1">
                    <a:lumMod val="65000"/>
                    <a:lumOff val="35000"/>
                  </a:schemeClr>
                </a:solidFill>
              </a:rPr>
              <a:t>Eta gau eta egun babesten gaitu.</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Israeldarrek Egiptotik alde egin zutenean, zerekin gidatu zituen Jainkoak?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hodeizko zutabea eta suzko zutabea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txoriak eta arrainak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eguzkia eta ilargia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txakurra eta katua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① </a:t>
            </a:r>
            <a:r xmlns:a="http://schemas.openxmlformats.org/drawingml/2006/main">
              <a:rPr lang="eu" altLang="ko-KR" sz="2800">
                <a:solidFill>
                  <a:srgbClr val="FF0000"/>
                </a:solidFill>
              </a:rPr>
              <a:t>hodeizko zutabea eta suzko zutabea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Egunez, Jauna aitzinean zihoan hodei-zutabe batean beren bidean gidatzeko eta gauez suzko zutabe batean argia emateko, egunez zein gauez bidaiatu ahal izateko.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19.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Israeldarrak lur lehorrean banatutako itsasotik igarotzen ziren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Orduan Moisesek eskua itsasoaren gainera luzatu zuen, eta gau osoan Jaunak itsasoa atzera bota zuen ekialdeko haize gogor batekin, eta lehor bihurtu zuen. Urak banatuta zeuden,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14:</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Moisesek eta israeldarrek Itsaso Gorriarekin egin zuten topo Kanaanerako bidean.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Egiptoarrek israeldarrak berriro harrapatzen zituzten.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Orduan, gauza zoragarri bat gertatu zen! Jainkoak itsaso Gorria zatitu eta israeldarrak lur lehorra igarotzen utzi zituen.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Egiptoko soldaduek jazartu zituzten, baina itsasoa berriro itzuli zen, Egiptoko soldadu guztiak itsasora urpean geratu ziren. Horietako bat ere ez zen bizirik atera.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Faraoiak hori entzutean, Moisesek beldur izan zuen eta Egiptoko jauregitik ihes egin eta Madiako basamortura joan zen bizitzera.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Eskerrak ematen dizkiogu Jainkoari salbatzeagatik! Israeldar guztiek atsegin handiz kanta alaiak kantatu zituzten.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Jainkoak salbatu zituen israeldarrak beren egoera etsitik.</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Ni ere bekatuagatik hiltzeko egoeran nengoen, baina Jainkoak Jesus bidali ni salbatzera!</a:t>
            </a:r>
          </a:p>
          <a:p>
            <a:pPr xmlns:a="http://schemas.openxmlformats.org/drawingml/2006/main" algn="ctr"/>
            <a:r xmlns:a="http://schemas.openxmlformats.org/drawingml/2006/main">
              <a:rPr lang="eu" altLang="ko-KR" sz="3600">
                <a:solidFill>
                  <a:schemeClr val="tx1">
                    <a:lumMod val="65000"/>
                    <a:lumOff val="35000"/>
                  </a:schemeClr>
                </a:solidFill>
              </a:rPr>
              <a:t>Jainkoak salbatu ninduen betiko heriotzatik!</a:t>
            </a:r>
          </a:p>
          <a:p>
            <a:pPr xmlns:a="http://schemas.openxmlformats.org/drawingml/2006/main" algn="ctr"/>
            <a:r xmlns:a="http://schemas.openxmlformats.org/drawingml/2006/main">
              <a:rPr lang="eu" altLang="ko-KR" sz="3600">
                <a:solidFill>
                  <a:schemeClr val="tx1">
                    <a:lumMod val="65000"/>
                    <a:lumOff val="35000"/>
                  </a:schemeClr>
                </a:solidFill>
              </a:rPr>
              <a:t>Ai, Jainko Aita, mila esker!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 da?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 gure salbatzailea da, bere herria modu zoragarri batez salbatzen duena.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Nola joan ziren israeldarrak Itsaso Gorria zeharkatu?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Jainkoak ontzi handi bat bidali zien.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Jainkoak itsasoko ur gainean ibiltzen utzi zituen.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Jainkoak Itsaso Gorria banatu zuen eta aurrera egiten utzi zituen</a:t>
            </a:r>
          </a:p>
          <a:p>
            <a:r xmlns:a="http://schemas.openxmlformats.org/drawingml/2006/main">
              <a:rPr lang="eu" altLang="ko-KR" sz="2800">
                <a:solidFill>
                  <a:schemeClr val="tx1">
                    <a:lumMod val="65000"/>
                    <a:lumOff val="35000"/>
                  </a:schemeClr>
                </a:solidFill>
              </a:rPr>
              <a:t>lur lehorra.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Jainkoak itsasoaren gainetik hegan egiten utzi zituen.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③ </a:t>
            </a:r>
            <a:r xmlns:a="http://schemas.openxmlformats.org/drawingml/2006/main">
              <a:rPr lang="eu" altLang="ko-KR" sz="2800">
                <a:solidFill>
                  <a:srgbClr val="FF0000"/>
                </a:solidFill>
              </a:rPr>
              <a:t>Jainkoak Itsaso Gorria banatu zuen eta aurrera egiten utzi zituen</a:t>
            </a:r>
          </a:p>
          <a:p>
            <a:r xmlns:a="http://schemas.openxmlformats.org/drawingml/2006/main">
              <a:rPr lang="eu" altLang="ko-KR" sz="2800">
                <a:solidFill>
                  <a:srgbClr val="FF0000"/>
                </a:solidFill>
              </a:rPr>
              <a:t>lur lehorra.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Orduan Moisesek eskua itsasoaren gainera luzatu zuen, eta gau osoan Jaunak itsasoa atzera bota zuen ekialdeko haize gogor batekin, eta lehor bihurtu zuen. Urak banatuta zeuden,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14:</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t>Haragia utzi zuen Jainkoa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"Entzun dut israeldarren marmarra. Esan iezaiezu: "Iluntzean haragia jango duzue, eta goizean ogiz beteko zarete. Orduan jakingo duzue ni naizela Jauna, zuen Jainkoa".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Israeldarrek ez zuten jatekorik basamortuan. Orduan, Moises eta Jainkoaren aurka marmar egin zuten.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Orduan, Jaunak esan zion Moisesi. «Zerutik janaria jaitsiko dizut».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Goizean, izotza bezalako maluta meheak agertu ziren basamortuko zoruan.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Moises 40 urtez artzain bizi izan zen eta azkenean 80 urte bete zituen.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Arratsaldean galeperrak etorri zitzaizkien eta erori eta kanpalekua estali zuten. Bildu, egosi eta jaten zituzten. Basamortuan ere ez ziren gosez hil.</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600">
                <a:solidFill>
                  <a:schemeClr val="tx1">
                    <a:lumMod val="65000"/>
                    <a:lumOff val="35000"/>
                  </a:schemeClr>
                </a:solidFill>
              </a:rPr>
              <a:t>"Eskerrik asko, Jainkoa!" Moises eta israeldarrak harrituta geratu ziren Jainkoaren ahalguztidun botereaz.</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Jainkoak bere herriari eguneroko janaria eman zion modu harrigarriz eta bere ahalguztidun botereaz ere aurkitu ezin zuten basamortuan.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Uste dugu Jainkoak gure beharrizanak bere bide zoragarriarekin leialki emango dizkigula.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 da?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 zoragarria da, gure beharrak aldez aurretik ezagutzen dituena eta bere modu harrigarria eskaintzen diena.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eman zion Jainkoak gosez hildako herriari?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Mana eta galeperrak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Ogia eta Esnea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Haragia eta ura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Arroza eta zopa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① </a:t>
            </a:r>
            <a:r xmlns:a="http://schemas.openxmlformats.org/drawingml/2006/main">
              <a:rPr lang="eu" altLang="ko-KR" sz="2800">
                <a:solidFill>
                  <a:srgbClr val="FF0000"/>
                </a:solidFill>
              </a:rPr>
              <a:t>Mana eta galeperrak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"Entzun dut israeldarren marmarra. Esan iezaiezu: "Iluntzean haragia jango duzue, eta goizean ogiz beteko zarete. Orduan jakingo duzue ni naizela Jauna, zuen Jainkoa".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eu" altLang="ko-KR" b="1">
                <a:solidFill>
                  <a:schemeClr val="tx1">
                    <a:lumMod val="50000"/>
                    <a:lumOff val="50000"/>
                  </a:schemeClr>
                </a:solidFill>
              </a:rPr>
              <a:t>Ez.</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21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eu" altLang="ko-KR" sz="4000"/>
              <a:t>Hamar Aginduak</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Han egon zen Moises Jaunarekin berrogei egun eta berrogei gau jan gabe</a:t>
            </a:r>
          </a:p>
          <a:p>
            <a:r xmlns:a="http://schemas.openxmlformats.org/drawingml/2006/main">
              <a:rPr lang="eu" altLang="ko-KR" sz="3600">
                <a:solidFill>
                  <a:schemeClr val="tx1">
                    <a:lumMod val="65000"/>
                    <a:lumOff val="35000"/>
                  </a:schemeClr>
                </a:solidFill>
              </a:rPr>
              <a:t>ogia edo edateko ura. Eta tauletan idatzi zituen itunaren hitzak, Hamar Aginduak.</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Irteera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Israeldarrak Horeb mendira (Sinai mendira) iritsi ziren. Jainko Jaunaren aintza beteta zegoen Sinaiko mendian (Horeb mendian).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Jainkoak esan zion Moisesi: «Igo niregana mendira». Moises Jainkoaren mendira igo zen.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Egun batean, Jainkoak dei egin zion sasi errearen barruan eta esan zion. "Faraoiarengana bidaltzen zaitut nire herria israeldarrak Egiptotik ateratzeko".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Jainko Jauna, Horeb mendian bildu 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eu" altLang="ko-KR" sz="2800">
                <a:solidFill>
                  <a:schemeClr val="tx1">
                    <a:lumMod val="65000"/>
                    <a:lumOff val="35000"/>
                  </a:schemeClr>
                </a:solidFill>
              </a:rPr>
              <a:t>Jainkoak Moisesi eman zizkion harrizko oholak. Jainkoak legeak eta aginduak idatzi zituen bertan israeldarrek bete zezaten: Hamar Aginduak.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eu" altLang="ko-KR" sz="2600">
                <a:solidFill>
                  <a:schemeClr val="tx1">
                    <a:lumMod val="65000"/>
                    <a:lumOff val="35000"/>
                  </a:schemeClr>
                </a:solidFill>
              </a:rPr>
              <a:t>"Eskerrik asko, Jauna, legeak eman dizkiguzulako".</a:t>
            </a:r>
          </a:p>
          <a:p>
            <a:r xmlns:a="http://schemas.openxmlformats.org/drawingml/2006/main">
              <a:rPr lang="eu" altLang="ko-KR" sz="2600">
                <a:solidFill>
                  <a:schemeClr val="tx1">
                    <a:lumMod val="65000"/>
                    <a:lumOff val="35000"/>
                  </a:schemeClr>
                </a:solidFill>
              </a:rPr>
              <a:t>Moisesek pentsatu zuen: "Hamar Mandamentu preziatu hauek emango eta irakatsiko ditut".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eu" altLang="ko-KR" sz="3200">
                <a:solidFill>
                  <a:schemeClr val="tx1">
                    <a:lumMod val="65000"/>
                    <a:lumOff val="35000"/>
                  </a:schemeClr>
                </a:solidFill>
              </a:rPr>
              <a:t>Hamar Aginduak Jainkoak gure bizitzarako eman dituen arau preziatuak dira.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Jainkoaren legeak betetzen ditugunean, Jainkoa pozik egongo da gure bizitzarekin.</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Jainkoak eman dizkigu legeak eta Hamar Aginduak.</a:t>
            </a:r>
          </a:p>
          <a:p>
            <a:endParaRPr lang="en-US" altLang="ko-KR" sz="3600">
              <a:solidFill>
                <a:schemeClr val="tx1">
                  <a:lumMod val="65000"/>
                  <a:lumOff val="35000"/>
                </a:schemeClr>
              </a:solidFill>
            </a:endParaRPr>
          </a:p>
          <a:p>
            <a:r xmlns:a="http://schemas.openxmlformats.org/drawingml/2006/main">
              <a:rPr lang="eu" altLang="ko-KR" sz="3600">
                <a:solidFill>
                  <a:schemeClr val="tx1">
                    <a:lumMod val="65000"/>
                    <a:lumOff val="35000"/>
                  </a:schemeClr>
                </a:solidFill>
              </a:rPr>
              <a:t>Jainkoak bere burua ezagutzera eman zigun lege eta agindu hauen bidez.</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u" altLang="ko-KR" sz="3200">
                <a:solidFill>
                  <a:schemeClr val="tx1">
                    <a:lumMod val="65000"/>
                    <a:lumOff val="35000"/>
                  </a:schemeClr>
                </a:solidFill>
              </a:rPr>
              <a:t>Non idatzi zituen Jainkoak Hamar Aginduak?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Egurrezko tableta</a:t>
            </a:r>
            <a:r xmlns:a="http://schemas.openxmlformats.org/drawingml/2006/main">
              <a:rPr lang="eu"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Lokatza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tableta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Papera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Harrizko tableta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eu" altLang="en-US" sz="2800">
                <a:solidFill>
                  <a:srgbClr val="FF0000"/>
                </a:solidFill>
              </a:rPr>
              <a:t>④ </a:t>
            </a:r>
            <a:r xmlns:a="http://schemas.openxmlformats.org/drawingml/2006/main">
              <a:rPr lang="eu" altLang="ko-KR" sz="2800">
                <a:solidFill>
                  <a:srgbClr val="FF0000"/>
                </a:solidFill>
              </a:rPr>
              <a:t>Harrizko tableta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Han egon zen Moises Jaunarekin berrogei egun eta berrogei gau jan gabe</a:t>
            </a:r>
          </a:p>
          <a:p>
            <a:r xmlns:a="http://schemas.openxmlformats.org/drawingml/2006/main">
              <a:rPr lang="eu" altLang="ko-KR" sz="3600">
                <a:solidFill>
                  <a:schemeClr val="tx1">
                    <a:lumMod val="65000"/>
                    <a:lumOff val="35000"/>
                  </a:schemeClr>
                </a:solidFill>
              </a:rPr>
              <a:t>ogia edo edateko ura. Eta tauletan idatzi zituen itunaren hitzak, Hamar Aginduak.</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u" altLang="ko-KR" sz="2800">
                <a:solidFill>
                  <a:schemeClr val="tx1">
                    <a:lumMod val="65000"/>
                    <a:lumOff val="35000"/>
                  </a:schemeClr>
                </a:solidFill>
              </a:rPr>
              <a:t>Irteera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Urrezko Txakorra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Eman ziotena hartu eta itxurako idolo bat bihurtu zuen</a:t>
            </a:r>
          </a:p>
          <a:p>
            <a:r xmlns:a="http://schemas.openxmlformats.org/drawingml/2006/main">
              <a:rPr lang="eu" altLang="ko-KR" sz="3600">
                <a:solidFill>
                  <a:schemeClr val="bg1">
                    <a:lumMod val="50000"/>
                  </a:schemeClr>
                </a:solidFill>
              </a:rPr>
              <a:t>txahal batena, tresna batekin moldatzen. Orduan esan zuten: «Hauek dira zure jainkoak, Israel, Egiptotik atera zintuztenak».</a:t>
            </a:r>
          </a:p>
          <a:p>
            <a:r xmlns:a="http://schemas.openxmlformats.org/drawingml/2006/main">
              <a:rPr lang="e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 menditik hainbeste denbora jaitsi ez zenean, ezinegona sentitu zuten. "Gure jainkoa behar dugu Moisesen ordez gidatzeko".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eu" altLang="ko-KR" sz="2600">
                <a:solidFill>
                  <a:schemeClr val="tx1">
                    <a:lumMod val="65000"/>
                    <a:lumOff val="35000"/>
                  </a:schemeClr>
                </a:solidFill>
              </a:rPr>
              <a:t>Moises Egiptora itzuli zen bere herria salbatzera, Jainkoak eman zion makila eusten israeldarrak.</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Beraz, urrezko txahal bat egin zuten eta haiek gidatzen zituen jainko gisa gurtzen zuten.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Hamar Aginduekin jaisten ari zen Moises hain haserretu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 haserretu zen haien aurka. «Suntsituko ditut. Orduan nazio handi bihurtuko zaitut».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600">
                <a:solidFill>
                  <a:schemeClr val="tx1">
                    <a:lumMod val="65000"/>
                    <a:lumOff val="35000"/>
                  </a:schemeClr>
                </a:solidFill>
              </a:rPr>
              <a:t>Baina, Moisesek Jainkoari otoitz egin zion serio barkatzeko. Jainkoak Moisesen otoitza entzun zuen eta barkatu zien.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Gaurkoa</a:t>
            </a:r>
            <a:r xmlns:a="http://schemas.openxmlformats.org/drawingml/2006/main">
              <a:rPr lang="eu" altLang="en-US" sz="4000">
                <a:solidFill>
                  <a:srgbClr val="FF0000"/>
                </a:solidFill>
              </a:rPr>
              <a:t> </a:t>
            </a:r>
            <a:r xmlns:a="http://schemas.openxmlformats.org/drawingml/2006/main">
              <a:rPr lang="eu" altLang="ko-KR" sz="4000">
                <a:solidFill>
                  <a:srgbClr val="FF0000"/>
                </a:solidFill>
              </a:rPr>
              <a:t>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Jainkoak gehien gorrotatzen duena da haren ordez beste jainkoak gurtzea.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Ez duzu zuretzako idolorik egingo kosta ahala kosta.</a:t>
            </a:r>
          </a:p>
          <a:p>
            <a:pPr xmlns:a="http://schemas.openxmlformats.org/drawingml/2006/main" algn="ctr"/>
            <a:r xmlns:a="http://schemas.openxmlformats.org/drawingml/2006/main">
              <a:rPr lang="eu" altLang="ko-KR" sz="3600">
                <a:solidFill>
                  <a:schemeClr val="tx1">
                    <a:lumMod val="65000"/>
                    <a:lumOff val="35000"/>
                  </a:schemeClr>
                </a:solidFill>
              </a:rPr>
              <a:t>Gertatzen dena gertatzen den, ez zarete makurtu eta gurtuko.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solidFill>
                  <a:srgbClr val="FF0000"/>
                </a:solidFill>
              </a:rPr>
              <a:t>Jainkoa?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gorroto du gehien gurtzen duen idoloa haren ordez.</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idolo egin zuten israeldarrek bekatuak egiteko?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Urrezkoa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Arranoa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Urrezko Txakorra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Zilarrezko txahal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Zilarrezkoa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Arranoa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② </a:t>
            </a:r>
            <a:r xmlns:a="http://schemas.openxmlformats.org/drawingml/2006/main">
              <a:rPr lang="eu" altLang="ko-KR" sz="2800">
                <a:solidFill>
                  <a:srgbClr val="FF0000"/>
                </a:solidFill>
              </a:rPr>
              <a:t>Urrezko Txakorra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Eman ziotena hartu eta itxurako idolo bat bihurtu zuen</a:t>
            </a:r>
          </a:p>
          <a:p>
            <a:r xmlns:a="http://schemas.openxmlformats.org/drawingml/2006/main">
              <a:rPr lang="eu" altLang="ko-KR" sz="3600">
                <a:solidFill>
                  <a:schemeClr val="bg1">
                    <a:lumMod val="50000"/>
                  </a:schemeClr>
                </a:solidFill>
              </a:rPr>
              <a:t>txahal batena, tresna batekin moldatzen. Orduan esan zuten: «Hauek dira zure jainkoak, Israel, Egiptotik atera zintuztenak».</a:t>
            </a:r>
          </a:p>
          <a:p>
            <a:r xmlns:a="http://schemas.openxmlformats.org/drawingml/2006/main">
              <a:rPr lang="e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Irteera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23.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Jainkoaren Etxea (Tabernakulua) basamortuan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Tabernakulua, Testimoniako Etxola, jarri zen egunean, hodeiak estali zuen. Arratsaldetik goizera arte tabernakuloaren gaineko hodeiak sua zirudien.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Zenbakiak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eu" altLang="ko-KR" sz="3200">
                <a:solidFill>
                  <a:schemeClr val="tx1">
                    <a:lumMod val="65000"/>
                    <a:lumOff val="35000"/>
                  </a:schemeClr>
                </a:solidFill>
              </a:rPr>
              <a:t>Jainkoak Moisei deitu zion israeldarren buruzagi gisa 80 urte zituela.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Jainkoaren plana gurearen ezberdina da, baina bere plana beti da perfektua.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Sinetsi behar dugu Jainkoaren plana perfektua dela eta haren menpe egon behar dugula.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Moisesi esan zion Etxola egiteko Jainkoaren Etxea.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Sagrarioari buruzko guztia kontatu zuen: haren forma eta horretarako prestatu behar ziren gauza guztiak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Eta Jainkoak Jainkoak Sagrarioan Jainkoa gurtzen dutenean artikulu bakoitza nola erabili jakinarazi zien.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Moisesek eta israeldarrek Jainkoaren aginduaren arabera egin zuten Tabernakulua, Jainkoaren Etxea.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600">
                <a:solidFill>
                  <a:schemeClr val="tx1">
                    <a:lumMod val="65000"/>
                    <a:lumOff val="35000"/>
                  </a:schemeClr>
                </a:solidFill>
              </a:rPr>
              <a:t>Tabernakulua ezarri zen egunean, Jainkoaren aintza erakusten zuen hodeiak estali zuen. Jainkoa israeldarrekin zegoenaren seinale zen tabernakulua.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600">
                <a:solidFill>
                  <a:schemeClr val="tx1">
                    <a:lumMod val="65000"/>
                    <a:lumOff val="35000"/>
                  </a:schemeClr>
                </a:solidFill>
              </a:rPr>
              <a:t>Jainkoak utzi zien israeldarrei tabernakulua egin, Jainkoaren etxea, eta biziarazi zituen tabernakulua erdigunetzat.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u" altLang="ko-KR" sz="3600">
                <a:solidFill>
                  <a:schemeClr val="tx1">
                    <a:lumMod val="65000"/>
                    <a:lumOff val="35000"/>
                  </a:schemeClr>
                </a:solidFill>
              </a:rPr>
              <a:t>Jainkoarekin bizi behar dugu gure adimenaren eta bizitzaren erdigune gisa.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solidFill>
                  <a:srgbClr val="FF0000"/>
                </a:solidFill>
              </a:rPr>
              <a:t>Jainkoa?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 gurekin bizi da, gurekin ibiltzen da, eramaten gaitu eta gurekin hitz egiten du.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utzi zien Jainkoak israeldarrei egiten?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Urrezko Txakorra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Hamar Aginduak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Jauregia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Sagrarioa-Jainkoaren Etxea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④ </a:t>
            </a:r>
            <a:r xmlns:a="http://schemas.openxmlformats.org/drawingml/2006/main">
              <a:rPr lang="eu" altLang="ko-KR" sz="2800">
                <a:solidFill>
                  <a:srgbClr val="FF0000"/>
                </a:solidFill>
              </a:rPr>
              <a:t>Sagrarioa-Jainkoaren Etxea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bg1">
                    <a:lumMod val="50000"/>
                  </a:schemeClr>
                </a:solidFill>
              </a:rPr>
              <a:t>Tabernakulua, Testimoniako Etxola, jarri zen egunean, hodeiak estali zuen. Arratsaldetik goizera arte tabernakuloaren gaineko hodeiak sua zirudien.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Zenbakiak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b="1">
                <a:solidFill>
                  <a:schemeClr val="tx1">
                    <a:lumMod val="50000"/>
                    <a:lumOff val="50000"/>
                  </a:schemeClr>
                </a:solidFill>
              </a:rPr>
              <a:t>24. zenbakia</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The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hitza</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de</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Jainkoa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400"/>
              <a:t>Jeriko erori zen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u" altLang="ko-KR" sz="3200"/>
              <a:t>Jainkoa da?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u" altLang="ko-KR" sz="3600">
                <a:solidFill>
                  <a:schemeClr val="tx1">
                    <a:lumMod val="65000"/>
                    <a:lumOff val="35000"/>
                  </a:schemeClr>
                </a:solidFill>
              </a:rPr>
              <a:t>Jainkoak bere plan perfektuekin eramaten gaitu. Jainkoaren planetan ez dago akatsik.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Zazpigarren aldiz, apaizek tronpeta jo zutenean, Josuek herriari agindu zion: «Oihu egin, Jaunak hiria eman dizulako!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Josu</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Israeldarrek agindutako lurrera joan nahi zuten. Baina Jerikok, gaztelu handi bat zen, bidea oztopatu zien.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Jainkoak esan zion Josueri, zeina zen haien buruzagia, nola suntsitu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Israeldarrek zazpi egunez Jerikoko harresia inguratu zuten Jainkoaren aginduaren arabera.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Sei egunez harresiaren inguruan ibili ziren bitartean, egunero aldi batez, Jeriko ez zen zentimetro bat ere mugitu.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Zazpigarren egunean, zazpi aldiz ibili ziren haren inguruan. Zazpigarren aldian, oihu handia eman zuten, horma erori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solidFill>
                  <a:schemeClr val="tx1">
                    <a:lumMod val="65000"/>
                    <a:lumOff val="35000"/>
                  </a:schemeClr>
                </a:solidFill>
              </a:rPr>
              <a:t>Israeldarrek ezin zuten Jeriko suntsitu beren indarrez. Baina Jainkoak Jeriko suntsitu zuen bere indarrez haientzat.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Israeldarrek garaipena lortu dute Jainkoaren obedientziaz.</a:t>
            </a:r>
          </a:p>
          <a:p>
            <a:pPr xmlns:a="http://schemas.openxmlformats.org/drawingml/2006/main" algn="ctr"/>
            <a:r xmlns:a="http://schemas.openxmlformats.org/drawingml/2006/main">
              <a:rPr lang="eu" altLang="ko-KR" sz="3200">
                <a:solidFill>
                  <a:schemeClr val="tx1">
                    <a:lumMod val="65000"/>
                    <a:lumOff val="35000"/>
                  </a:schemeClr>
                </a:solidFill>
              </a:rPr>
              <a:t>Bizi dezagun gure bizia Jainkoari men eginez.</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u" altLang="ko-KR" sz="3200">
                <a:solidFill>
                  <a:schemeClr val="tx1">
                    <a:lumMod val="65000"/>
                    <a:lumOff val="35000"/>
                  </a:schemeClr>
                </a:solidFill>
              </a:rPr>
              <a:t>Eskerrak eman diezaiogun Jainkoari irabazteagatik!</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3200"/>
              <a:t>Jainkoa?</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rgbClr val="C00000"/>
                </a:solidFill>
              </a:rPr>
              <a:t>Jainkoa..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Jainkoak garaipena ematen dio bere herriari bere botere handiaren bidez.</a:t>
            </a:r>
          </a:p>
          <a:p>
            <a:endParaRPr lang="en-US" altLang="ko-KR" sz="3600">
              <a:solidFill>
                <a:schemeClr val="tx1">
                  <a:lumMod val="65000"/>
                  <a:lumOff val="35000"/>
                </a:schemeClr>
              </a:solidFill>
            </a:endParaRPr>
          </a:p>
          <a:p>
            <a:r xmlns:a="http://schemas.openxmlformats.org/drawingml/2006/main">
              <a:rPr lang="eu" altLang="ko-KR" sz="3600">
                <a:solidFill>
                  <a:schemeClr val="tx1">
                    <a:lumMod val="65000"/>
                    <a:lumOff val="35000"/>
                  </a:schemeClr>
                </a:solidFill>
              </a:rPr>
              <a:t>Garaipenaren Jainkoa da!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Zer agindu zion Jainkoak Josueri Jeriko suntsitzeko?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Bota harriak Jerikora zazpi egunez.</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Otoitz egin zazpi egunez Jerikoren alde.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Kantatu laudorioak zazpi egunez Jerikori.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2800">
                <a:solidFill>
                  <a:schemeClr val="tx1">
                    <a:lumMod val="65000"/>
                    <a:lumOff val="35000"/>
                  </a:schemeClr>
                </a:solidFill>
              </a:rPr>
              <a:t>④ Martxatu Jerikoko harresia zazpi egunez eta orduetan</a:t>
            </a:r>
          </a:p>
          <a:p>
            <a:r xmlns:a="http://schemas.openxmlformats.org/drawingml/2006/main">
              <a:rPr lang="eu" altLang="ko-KR" sz="2800">
                <a:solidFill>
                  <a:schemeClr val="tx1">
                    <a:lumMod val="65000"/>
                    <a:lumOff val="35000"/>
                  </a:schemeClr>
                </a:solidFill>
              </a:rPr>
              <a:t>azken egunean oihu handia eman.</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en-US" sz="2800">
                <a:solidFill>
                  <a:srgbClr val="FF0000"/>
                </a:solidFill>
              </a:rPr>
              <a:t>④ </a:t>
            </a:r>
            <a:r xmlns:a="http://schemas.openxmlformats.org/drawingml/2006/main">
              <a:rPr lang="eu" altLang="ko-KR" sz="2800">
                <a:solidFill>
                  <a:srgbClr val="FF0000"/>
                </a:solidFill>
              </a:rPr>
              <a:t>Martxatu Jerikoko harresia zazpi egunez eta orduetan</a:t>
            </a:r>
          </a:p>
          <a:p>
            <a:r xmlns:a="http://schemas.openxmlformats.org/drawingml/2006/main">
              <a:rPr lang="eu" altLang="ko-KR" sz="2800">
                <a:solidFill>
                  <a:srgbClr val="FF0000"/>
                </a:solidFill>
              </a:rPr>
              <a:t>azken egunean oihu handia eman.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u" altLang="ko-KR" sz="3600">
                <a:solidFill>
                  <a:schemeClr val="tx1">
                    <a:lumMod val="65000"/>
                    <a:lumOff val="35000"/>
                  </a:schemeClr>
                </a:solidFill>
              </a:rPr>
              <a:t>Zazpigarren aldiz, apaizek tronpeta jo zutenean, Josuek herriari agindu zion: «Oihu egin, Jaunak hiria eman dizulako!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u" altLang="ko-KR" sz="2800">
                <a:solidFill>
                  <a:schemeClr val="tx1">
                    <a:lumMod val="65000"/>
                    <a:lumOff val="35000"/>
                  </a:schemeClr>
                </a:solidFill>
              </a:rPr>
              <a:t>Josu</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